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drawing7.xml" ContentType="application/vnd.ms-office.drawingml.diagramDrawing+xml"/>
  <Override PartName="/ppt/diagrams/drawing6.xml" ContentType="application/vnd.ms-office.drawingml.diagramDrawing+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5.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9" r:id="rId5"/>
    <p:sldId id="284"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516" y="3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71A52F-7BC7-44FC-AEDD-1922AC18C7A9}" type="doc">
      <dgm:prSet loTypeId="urn:microsoft.com/office/officeart/2005/8/layout/hierarchy4#1" loCatId="relationship" qsTypeId="urn:microsoft.com/office/officeart/2005/8/quickstyle/simple3" qsCatId="simple" csTypeId="urn:microsoft.com/office/officeart/2005/8/colors/accent2_1" csCatId="accent2" phldr="1"/>
      <dgm:spPr/>
      <dgm:t>
        <a:bodyPr/>
        <a:lstStyle/>
        <a:p>
          <a:endParaRPr lang="ru-RU"/>
        </a:p>
      </dgm:t>
    </dgm:pt>
    <dgm:pt modelId="{82037488-A838-4A42-9250-9CF6BA349B55}">
      <dgm:prSet phldrT="[Текст]" custT="1"/>
      <dgm:spPr/>
      <dgm:t>
        <a:bodyPr/>
        <a:lstStyle/>
        <a:p>
          <a:r>
            <a:rPr lang="ru-RU" sz="2000" dirty="0">
              <a:latin typeface="Times New Roman" pitchFamily="18" charset="0"/>
              <a:cs typeface="Times New Roman" pitchFamily="18" charset="0"/>
            </a:rPr>
            <a:t>1)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зиян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келтіретіндей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физикалық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демарштар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мәлімдемелер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т.</a:t>
          </a:r>
        </a:p>
        <a:p>
          <a:r>
            <a:rPr lang="ru-RU" sz="2000" dirty="0">
              <a:latin typeface="Times New Roman" pitchFamily="18" charset="0"/>
              <a:cs typeface="Times New Roman" pitchFamily="18" charset="0"/>
            </a:rPr>
            <a:t>2) </a:t>
          </a:r>
          <a:r>
            <a:rPr lang="ru-RU" sz="2000" dirty="0" err="1">
              <a:latin typeface="Times New Roman" pitchFamily="18" charset="0"/>
              <a:cs typeface="Times New Roman" pitchFamily="18" charset="0"/>
            </a:rPr>
            <a:t>екінші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әрекеттердің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екенін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түсінсе</a:t>
          </a:r>
          <a:r>
            <a:rPr lang="ru-RU" sz="2000" dirty="0">
              <a:latin typeface="Times New Roman" pitchFamily="18" charset="0"/>
              <a:cs typeface="Times New Roman" pitchFamily="18" charset="0"/>
            </a:rPr>
            <a:t>;</a:t>
          </a:r>
        </a:p>
        <a:p>
          <a:r>
            <a:rPr lang="ru-RU" sz="2000" dirty="0">
              <a:latin typeface="Times New Roman" pitchFamily="18" charset="0"/>
              <a:cs typeface="Times New Roman" pitchFamily="18" charset="0"/>
            </a:rPr>
            <a:t>3) </a:t>
          </a:r>
          <a:r>
            <a:rPr lang="ru-RU" sz="2000" dirty="0" err="1">
              <a:latin typeface="Times New Roman" pitchFamily="18" charset="0"/>
              <a:cs typeface="Times New Roman" pitchFamily="18" charset="0"/>
            </a:rPr>
            <a:t>жауап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жанжалдың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бастамашысына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белсенді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жасайды</a:t>
          </a:r>
          <a:r>
            <a:rPr lang="ru-RU" sz="2000" dirty="0">
              <a:latin typeface="Times New Roman" pitchFamily="18" charset="0"/>
              <a:cs typeface="Times New Roman" pitchFamily="18" charset="0"/>
            </a:rPr>
            <a:t>; осы </a:t>
          </a:r>
          <a:r>
            <a:rPr lang="ru-RU" sz="2000" dirty="0" err="1">
              <a:latin typeface="Times New Roman" pitchFamily="18" charset="0"/>
              <a:cs typeface="Times New Roman" pitchFamily="18" charset="0"/>
            </a:rPr>
            <a:t>кезден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басталды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санауға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a:t>
          </a:r>
        </a:p>
      </dgm:t>
    </dgm:pt>
    <dgm:pt modelId="{6A7B9BEF-B282-4BB2-BD81-BB489AF62696}" type="parTrans" cxnId="{FBFD16A2-E752-4ADC-BD4A-0AF1DF3D3BAE}">
      <dgm:prSet/>
      <dgm:spPr/>
      <dgm:t>
        <a:bodyPr/>
        <a:lstStyle/>
        <a:p>
          <a:endParaRPr lang="ru-RU"/>
        </a:p>
      </dgm:t>
    </dgm:pt>
    <dgm:pt modelId="{7EB969BE-6552-42E1-9182-88A5AD5B8BD4}" type="sibTrans" cxnId="{FBFD16A2-E752-4ADC-BD4A-0AF1DF3D3BAE}">
      <dgm:prSet/>
      <dgm:spPr/>
      <dgm:t>
        <a:bodyPr/>
        <a:lstStyle/>
        <a:p>
          <a:endParaRPr lang="ru-RU"/>
        </a:p>
      </dgm:t>
    </dgm:pt>
    <dgm:pt modelId="{E170F4EF-8C43-4D14-8AA4-0AEE9B193751}">
      <dgm:prSet phldrT="[Текст]"/>
      <dgm:spPr/>
      <dgm:t>
        <a:bodyPr/>
        <a:lstStyle/>
        <a:p>
          <a:r>
            <a:rPr lang="ru-RU" b="1" dirty="0" err="1">
              <a:latin typeface="Times New Roman" pitchFamily="18" charset="0"/>
              <a:cs typeface="Times New Roman" pitchFamily="18" charset="0"/>
            </a:rPr>
            <a:t>Қақтығыс</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элементтерінің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тізімі</a:t>
          </a:r>
          <a:r>
            <a:rPr lang="ru-RU" b="1" dirty="0">
              <a:latin typeface="Times New Roman" pitchFamily="18" charset="0"/>
              <a:cs typeface="Times New Roman" pitchFamily="18" charset="0"/>
            </a:rPr>
            <a:t>:</a:t>
          </a:r>
        </a:p>
        <a:p>
          <a:r>
            <a:rPr lang="ru-RU" dirty="0">
              <a:latin typeface="Times New Roman" pitchFamily="18" charset="0"/>
              <a:cs typeface="Times New Roman" pitchFamily="18" charset="0"/>
            </a:rPr>
            <a:t>1) </a:t>
          </a:r>
          <a:r>
            <a:rPr lang="ru-RU" dirty="0" err="1">
              <a:latin typeface="Times New Roman" pitchFamily="18" charset="0"/>
              <a:cs typeface="Times New Roman" pitchFamily="18" charset="0"/>
            </a:rPr>
            <a:t>жанжалдың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тарапы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2) </a:t>
          </a:r>
          <a:r>
            <a:rPr lang="ru-RU" dirty="0" err="1">
              <a:latin typeface="Times New Roman" pitchFamily="18" charset="0"/>
              <a:cs typeface="Times New Roman" pitchFamily="18" charset="0"/>
            </a:rPr>
            <a:t>құндылықтар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мүдделердің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келмеуі</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3) </a:t>
          </a:r>
          <a:r>
            <a:rPr lang="ru-RU" dirty="0" err="1">
              <a:latin typeface="Times New Roman" pitchFamily="18" charset="0"/>
              <a:cs typeface="Times New Roman" pitchFamily="18" charset="0"/>
            </a:rPr>
            <a:t>жоспарларды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бұзуға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мінез-құлық</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қарсы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мүдделері</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4) </a:t>
          </a:r>
          <a:r>
            <a:rPr lang="ru-RU" dirty="0" err="1">
              <a:latin typeface="Times New Roman" pitchFamily="18" charset="0"/>
              <a:cs typeface="Times New Roman" pitchFamily="18" charset="0"/>
            </a:rPr>
            <a:t>қарсы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ықпал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қолдану</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5) </a:t>
          </a:r>
          <a:r>
            <a:rPr lang="ru-RU" dirty="0" err="1">
              <a:latin typeface="Times New Roman" pitchFamily="18" charset="0"/>
              <a:cs typeface="Times New Roman" pitchFamily="18" charset="0"/>
            </a:rPr>
            <a:t>тараптардың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әрекеттеріне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мінез-құлқына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қарсылық</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6) </a:t>
          </a:r>
          <a:r>
            <a:rPr lang="ru-RU" dirty="0" err="1">
              <a:latin typeface="Times New Roman" pitchFamily="18" charset="0"/>
              <a:cs typeface="Times New Roman" pitchFamily="18" charset="0"/>
            </a:rPr>
            <a:t>қақтығыстардың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іс-қимылының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стратегиялары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тактикасы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7) </a:t>
          </a:r>
          <a:r>
            <a:rPr lang="ru-RU" dirty="0" err="1">
              <a:latin typeface="Times New Roman" pitchFamily="18" charset="0"/>
              <a:cs typeface="Times New Roman" pitchFamily="18" charset="0"/>
            </a:rPr>
            <a:t>қатысушылардың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ерекшеліктері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агрессивтілік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беделділік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т.б</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8) </a:t>
          </a:r>
          <a:r>
            <a:rPr lang="ru-RU" dirty="0" err="1">
              <a:latin typeface="Times New Roman" pitchFamily="18" charset="0"/>
              <a:cs typeface="Times New Roman" pitchFamily="18" charset="0"/>
            </a:rPr>
            <a:t>сыртқы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сипаты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тарап</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ма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т.б</a:t>
          </a:r>
          <a:r>
            <a:rPr lang="ru-RU" dirty="0">
              <a:latin typeface="Times New Roman" pitchFamily="18" charset="0"/>
              <a:cs typeface="Times New Roman" pitchFamily="18" charset="0"/>
            </a:rPr>
            <a:t>.</a:t>
          </a:r>
        </a:p>
      </dgm:t>
    </dgm:pt>
    <dgm:pt modelId="{137E5F06-90EE-45F0-83EE-15D9DD757320}" type="parTrans" cxnId="{9E8F906F-09FD-48FB-BAA5-834AB117E349}">
      <dgm:prSet/>
      <dgm:spPr/>
      <dgm:t>
        <a:bodyPr/>
        <a:lstStyle/>
        <a:p>
          <a:endParaRPr lang="ru-RU"/>
        </a:p>
      </dgm:t>
    </dgm:pt>
    <dgm:pt modelId="{B4E608A1-E609-4EFE-B02E-DA1EB5353B7A}" type="sibTrans" cxnId="{9E8F906F-09FD-48FB-BAA5-834AB117E349}">
      <dgm:prSet/>
      <dgm:spPr/>
      <dgm:t>
        <a:bodyPr/>
        <a:lstStyle/>
        <a:p>
          <a:endParaRPr lang="ru-RU"/>
        </a:p>
      </dgm:t>
    </dgm:pt>
    <dgm:pt modelId="{6AE6A861-30B3-4B47-85E1-0ED3CAA17039}">
      <dgm:prSet phldrT="[Текст]"/>
      <dgm:spPr/>
      <dgm:t>
        <a:bodyPr/>
        <a:lstStyle/>
        <a:p>
          <a:r>
            <a:rPr lang="ru-RU" b="1" dirty="0" err="1">
              <a:latin typeface="Times New Roman" pitchFamily="18" charset="0"/>
              <a:cs typeface="Times New Roman" pitchFamily="18" charset="0"/>
            </a:rPr>
            <a:t>Қақтығыстың</a:t>
          </a:r>
          <a:r>
            <a:rPr lang="ru-RU" b="1" dirty="0">
              <a:latin typeface="Times New Roman" pitchFamily="18" charset="0"/>
              <a:cs typeface="Times New Roman" pitchFamily="18" charset="0"/>
            </a:rPr>
            <a:t> даму </a:t>
          </a:r>
          <a:r>
            <a:rPr lang="ru-RU" b="1" dirty="0" err="1">
              <a:latin typeface="Times New Roman" pitchFamily="18" charset="0"/>
              <a:cs typeface="Times New Roman" pitchFamily="18" charset="0"/>
            </a:rPr>
            <a:t>динамикасы</a:t>
          </a:r>
          <a:r>
            <a:rPr lang="ru-RU" b="1"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жанжалды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жанжал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білу</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қарама-қайшылықты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мінез-құлық</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қарсыластың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мүдделеріне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қиындататын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зиянына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мүдделерін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асыруға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ықпал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эмоционалды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боялған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әрекеттер</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оны </a:t>
          </a:r>
          <a:r>
            <a:rPr lang="ru-RU" dirty="0" err="1">
              <a:latin typeface="Times New Roman" pitchFamily="18" charset="0"/>
              <a:cs typeface="Times New Roman" pitchFamily="18" charset="0"/>
            </a:rPr>
            <a:t>шешу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ерекшеліктеріне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тараптардың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интеллектуалдық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материалдық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мүмкіндіктеріне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мәселенің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мәні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ауқымына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айналадағы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ұстанымдарына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қабылдауына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әрекеттесу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стратегиясы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тактикасы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a:t>
          </a:r>
        </a:p>
      </dgm:t>
    </dgm:pt>
    <dgm:pt modelId="{EAFD6852-F008-4B51-9F2A-055CB0954D48}" type="parTrans" cxnId="{6FCF8548-7576-41F2-96F2-14D88E2F7E21}">
      <dgm:prSet/>
      <dgm:spPr/>
      <dgm:t>
        <a:bodyPr/>
        <a:lstStyle/>
        <a:p>
          <a:endParaRPr lang="ru-RU"/>
        </a:p>
      </dgm:t>
    </dgm:pt>
    <dgm:pt modelId="{515662B7-EE03-4401-9014-34A3124ADAED}" type="sibTrans" cxnId="{6FCF8548-7576-41F2-96F2-14D88E2F7E21}">
      <dgm:prSet/>
      <dgm:spPr/>
      <dgm:t>
        <a:bodyPr/>
        <a:lstStyle/>
        <a:p>
          <a:endParaRPr lang="ru-RU"/>
        </a:p>
      </dgm:t>
    </dgm:pt>
    <dgm:pt modelId="{E9CAE3CB-2AF4-4748-BA89-0EDE660B5E35}" type="pres">
      <dgm:prSet presAssocID="{A471A52F-7BC7-44FC-AEDD-1922AC18C7A9}" presName="Name0" presStyleCnt="0">
        <dgm:presLayoutVars>
          <dgm:chPref val="1"/>
          <dgm:dir/>
          <dgm:animOne val="branch"/>
          <dgm:animLvl val="lvl"/>
          <dgm:resizeHandles/>
        </dgm:presLayoutVars>
      </dgm:prSet>
      <dgm:spPr/>
      <dgm:t>
        <a:bodyPr/>
        <a:lstStyle/>
        <a:p>
          <a:endParaRPr lang="ru-RU"/>
        </a:p>
      </dgm:t>
    </dgm:pt>
    <dgm:pt modelId="{78BBDAF6-3D62-4E52-9913-91F61ED055D7}" type="pres">
      <dgm:prSet presAssocID="{82037488-A838-4A42-9250-9CF6BA349B55}" presName="vertOne" presStyleCnt="0"/>
      <dgm:spPr/>
    </dgm:pt>
    <dgm:pt modelId="{F58A5BA2-F5D8-4FA2-86EF-7D9816D0404B}" type="pres">
      <dgm:prSet presAssocID="{82037488-A838-4A42-9250-9CF6BA349B55}" presName="txOne" presStyleLbl="node0" presStyleIdx="0" presStyleCnt="1" custScaleX="100044" custScaleY="55008" custLinFactNeighborX="-15" custLinFactNeighborY="249">
        <dgm:presLayoutVars>
          <dgm:chPref val="3"/>
        </dgm:presLayoutVars>
      </dgm:prSet>
      <dgm:spPr/>
      <dgm:t>
        <a:bodyPr/>
        <a:lstStyle/>
        <a:p>
          <a:endParaRPr lang="ru-RU"/>
        </a:p>
      </dgm:t>
    </dgm:pt>
    <dgm:pt modelId="{8A046AC9-453C-4C56-84E4-5ECC64D55670}" type="pres">
      <dgm:prSet presAssocID="{82037488-A838-4A42-9250-9CF6BA349B55}" presName="parTransOne" presStyleCnt="0"/>
      <dgm:spPr/>
    </dgm:pt>
    <dgm:pt modelId="{CD666BFD-19DF-46AF-AD29-02FF8FEA514B}" type="pres">
      <dgm:prSet presAssocID="{82037488-A838-4A42-9250-9CF6BA349B55}" presName="horzOne" presStyleCnt="0"/>
      <dgm:spPr/>
    </dgm:pt>
    <dgm:pt modelId="{96B84B85-5C65-4089-B59D-082C9E295251}" type="pres">
      <dgm:prSet presAssocID="{E170F4EF-8C43-4D14-8AA4-0AEE9B193751}" presName="vertTwo" presStyleCnt="0"/>
      <dgm:spPr/>
    </dgm:pt>
    <dgm:pt modelId="{2B1F61CB-34FB-4DD5-815E-3E9407C97A86}" type="pres">
      <dgm:prSet presAssocID="{E170F4EF-8C43-4D14-8AA4-0AEE9B193751}" presName="txTwo" presStyleLbl="node2" presStyleIdx="0" presStyleCnt="2">
        <dgm:presLayoutVars>
          <dgm:chPref val="3"/>
        </dgm:presLayoutVars>
      </dgm:prSet>
      <dgm:spPr/>
      <dgm:t>
        <a:bodyPr/>
        <a:lstStyle/>
        <a:p>
          <a:endParaRPr lang="ru-RU"/>
        </a:p>
      </dgm:t>
    </dgm:pt>
    <dgm:pt modelId="{BE4ACF10-4F72-4251-8267-6EC5D915958E}" type="pres">
      <dgm:prSet presAssocID="{E170F4EF-8C43-4D14-8AA4-0AEE9B193751}" presName="horzTwo" presStyleCnt="0"/>
      <dgm:spPr/>
    </dgm:pt>
    <dgm:pt modelId="{D11B3BD4-6DDC-45B5-867D-FB274C317A7A}" type="pres">
      <dgm:prSet presAssocID="{B4E608A1-E609-4EFE-B02E-DA1EB5353B7A}" presName="sibSpaceTwo" presStyleCnt="0"/>
      <dgm:spPr/>
    </dgm:pt>
    <dgm:pt modelId="{847E6617-2AA4-4B18-A49B-EB63CE81F441}" type="pres">
      <dgm:prSet presAssocID="{6AE6A861-30B3-4B47-85E1-0ED3CAA17039}" presName="vertTwo" presStyleCnt="0"/>
      <dgm:spPr/>
    </dgm:pt>
    <dgm:pt modelId="{92E385EB-4FD8-4948-8AF2-6D86CF1D0BDF}" type="pres">
      <dgm:prSet presAssocID="{6AE6A861-30B3-4B47-85E1-0ED3CAA17039}" presName="txTwo" presStyleLbl="node2" presStyleIdx="1" presStyleCnt="2">
        <dgm:presLayoutVars>
          <dgm:chPref val="3"/>
        </dgm:presLayoutVars>
      </dgm:prSet>
      <dgm:spPr/>
      <dgm:t>
        <a:bodyPr/>
        <a:lstStyle/>
        <a:p>
          <a:endParaRPr lang="ru-RU"/>
        </a:p>
      </dgm:t>
    </dgm:pt>
    <dgm:pt modelId="{88C07748-5F85-499B-9D4C-3A0C334AF14E}" type="pres">
      <dgm:prSet presAssocID="{6AE6A861-30B3-4B47-85E1-0ED3CAA17039}" presName="horzTwo" presStyleCnt="0"/>
      <dgm:spPr/>
    </dgm:pt>
  </dgm:ptLst>
  <dgm:cxnLst>
    <dgm:cxn modelId="{9E8F906F-09FD-48FB-BAA5-834AB117E349}" srcId="{82037488-A838-4A42-9250-9CF6BA349B55}" destId="{E170F4EF-8C43-4D14-8AA4-0AEE9B193751}" srcOrd="0" destOrd="0" parTransId="{137E5F06-90EE-45F0-83EE-15D9DD757320}" sibTransId="{B4E608A1-E609-4EFE-B02E-DA1EB5353B7A}"/>
    <dgm:cxn modelId="{DC8D307C-0E0E-43EC-BBBE-A07A4FB0EABB}" type="presOf" srcId="{6AE6A861-30B3-4B47-85E1-0ED3CAA17039}" destId="{92E385EB-4FD8-4948-8AF2-6D86CF1D0BDF}" srcOrd="0" destOrd="0" presId="urn:microsoft.com/office/officeart/2005/8/layout/hierarchy4#1"/>
    <dgm:cxn modelId="{F64FBD1A-C46F-47D3-97F3-05532A8D7612}" type="presOf" srcId="{82037488-A838-4A42-9250-9CF6BA349B55}" destId="{F58A5BA2-F5D8-4FA2-86EF-7D9816D0404B}" srcOrd="0" destOrd="0" presId="urn:microsoft.com/office/officeart/2005/8/layout/hierarchy4#1"/>
    <dgm:cxn modelId="{CA0946B3-AE58-4AC5-8211-434F4222401C}" type="presOf" srcId="{A471A52F-7BC7-44FC-AEDD-1922AC18C7A9}" destId="{E9CAE3CB-2AF4-4748-BA89-0EDE660B5E35}" srcOrd="0" destOrd="0" presId="urn:microsoft.com/office/officeart/2005/8/layout/hierarchy4#1"/>
    <dgm:cxn modelId="{FBFD16A2-E752-4ADC-BD4A-0AF1DF3D3BAE}" srcId="{A471A52F-7BC7-44FC-AEDD-1922AC18C7A9}" destId="{82037488-A838-4A42-9250-9CF6BA349B55}" srcOrd="0" destOrd="0" parTransId="{6A7B9BEF-B282-4BB2-BD81-BB489AF62696}" sibTransId="{7EB969BE-6552-42E1-9182-88A5AD5B8BD4}"/>
    <dgm:cxn modelId="{6FCF8548-7576-41F2-96F2-14D88E2F7E21}" srcId="{82037488-A838-4A42-9250-9CF6BA349B55}" destId="{6AE6A861-30B3-4B47-85E1-0ED3CAA17039}" srcOrd="1" destOrd="0" parTransId="{EAFD6852-F008-4B51-9F2A-055CB0954D48}" sibTransId="{515662B7-EE03-4401-9014-34A3124ADAED}"/>
    <dgm:cxn modelId="{F66FA5A5-9AD4-4723-95CA-3A6003655F4E}" type="presOf" srcId="{E170F4EF-8C43-4D14-8AA4-0AEE9B193751}" destId="{2B1F61CB-34FB-4DD5-815E-3E9407C97A86}" srcOrd="0" destOrd="0" presId="urn:microsoft.com/office/officeart/2005/8/layout/hierarchy4#1"/>
    <dgm:cxn modelId="{1D8E314E-AB8C-44C6-A9D9-54FEA82E542D}" type="presParOf" srcId="{E9CAE3CB-2AF4-4748-BA89-0EDE660B5E35}" destId="{78BBDAF6-3D62-4E52-9913-91F61ED055D7}" srcOrd="0" destOrd="0" presId="urn:microsoft.com/office/officeart/2005/8/layout/hierarchy4#1"/>
    <dgm:cxn modelId="{FA5A1476-94D7-4538-9361-F03786779418}" type="presParOf" srcId="{78BBDAF6-3D62-4E52-9913-91F61ED055D7}" destId="{F58A5BA2-F5D8-4FA2-86EF-7D9816D0404B}" srcOrd="0" destOrd="0" presId="urn:microsoft.com/office/officeart/2005/8/layout/hierarchy4#1"/>
    <dgm:cxn modelId="{B4B5B3A9-9567-4460-9004-38787F7A67C1}" type="presParOf" srcId="{78BBDAF6-3D62-4E52-9913-91F61ED055D7}" destId="{8A046AC9-453C-4C56-84E4-5ECC64D55670}" srcOrd="1" destOrd="0" presId="urn:microsoft.com/office/officeart/2005/8/layout/hierarchy4#1"/>
    <dgm:cxn modelId="{2C878305-4838-4BA9-94C5-9D2CA46AA599}" type="presParOf" srcId="{78BBDAF6-3D62-4E52-9913-91F61ED055D7}" destId="{CD666BFD-19DF-46AF-AD29-02FF8FEA514B}" srcOrd="2" destOrd="0" presId="urn:microsoft.com/office/officeart/2005/8/layout/hierarchy4#1"/>
    <dgm:cxn modelId="{5A45FAEF-1DE8-48F9-BFA9-422DB9D3B874}" type="presParOf" srcId="{CD666BFD-19DF-46AF-AD29-02FF8FEA514B}" destId="{96B84B85-5C65-4089-B59D-082C9E295251}" srcOrd="0" destOrd="0" presId="urn:microsoft.com/office/officeart/2005/8/layout/hierarchy4#1"/>
    <dgm:cxn modelId="{028758EA-B5AC-416F-88AB-710A80347FF4}" type="presParOf" srcId="{96B84B85-5C65-4089-B59D-082C9E295251}" destId="{2B1F61CB-34FB-4DD5-815E-3E9407C97A86}" srcOrd="0" destOrd="0" presId="urn:microsoft.com/office/officeart/2005/8/layout/hierarchy4#1"/>
    <dgm:cxn modelId="{27857EF2-ABE8-4176-A3ED-C4DAE6CD5568}" type="presParOf" srcId="{96B84B85-5C65-4089-B59D-082C9E295251}" destId="{BE4ACF10-4F72-4251-8267-6EC5D915958E}" srcOrd="1" destOrd="0" presId="urn:microsoft.com/office/officeart/2005/8/layout/hierarchy4#1"/>
    <dgm:cxn modelId="{5C92C34D-BBA1-4D7E-8AB1-00F0AF87ED2E}" type="presParOf" srcId="{CD666BFD-19DF-46AF-AD29-02FF8FEA514B}" destId="{D11B3BD4-6DDC-45B5-867D-FB274C317A7A}" srcOrd="1" destOrd="0" presId="urn:microsoft.com/office/officeart/2005/8/layout/hierarchy4#1"/>
    <dgm:cxn modelId="{1468FAEA-E927-4359-BD49-B2B06DFABB36}" type="presParOf" srcId="{CD666BFD-19DF-46AF-AD29-02FF8FEA514B}" destId="{847E6617-2AA4-4B18-A49B-EB63CE81F441}" srcOrd="2" destOrd="0" presId="urn:microsoft.com/office/officeart/2005/8/layout/hierarchy4#1"/>
    <dgm:cxn modelId="{4D84CB1E-5427-471F-8220-FF66CCA79F90}" type="presParOf" srcId="{847E6617-2AA4-4B18-A49B-EB63CE81F441}" destId="{92E385EB-4FD8-4948-8AF2-6D86CF1D0BDF}" srcOrd="0" destOrd="0" presId="urn:microsoft.com/office/officeart/2005/8/layout/hierarchy4#1"/>
    <dgm:cxn modelId="{59D14AF8-235C-452F-A0AB-133676E160B2}" type="presParOf" srcId="{847E6617-2AA4-4B18-A49B-EB63CE81F441}" destId="{88C07748-5F85-499B-9D4C-3A0C334AF14E}" srcOrd="1" destOrd="0" presId="urn:microsoft.com/office/officeart/2005/8/layout/hierarchy4#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A22B02-BCB7-4A30-BA11-1F52A03E6516}" type="doc">
      <dgm:prSet loTypeId="urn:microsoft.com/office/officeart/2005/8/layout/arrow1#1" loCatId="process" qsTypeId="urn:microsoft.com/office/officeart/2005/8/quickstyle/simple5" qsCatId="simple" csTypeId="urn:microsoft.com/office/officeart/2005/8/colors/accent0_1" csCatId="mainScheme" phldr="1"/>
      <dgm:spPr/>
      <dgm:t>
        <a:bodyPr/>
        <a:lstStyle/>
        <a:p>
          <a:endParaRPr lang="ru-RU"/>
        </a:p>
      </dgm:t>
    </dgm:pt>
    <dgm:pt modelId="{BFA49CF3-A2F4-4DDD-BC60-7E4F425D1FBE}">
      <dgm:prSet phldrT="[Текст]" custT="1"/>
      <dgm:spPr/>
      <dgm:t>
        <a:bodyPr/>
        <a:lstStyle/>
        <a:p>
          <a:r>
            <a:rPr lang="ru-RU" sz="1400" dirty="0">
              <a:latin typeface="Times New Roman" pitchFamily="18" charset="0"/>
              <a:cs typeface="Times New Roman" pitchFamily="18" charset="0"/>
            </a:rPr>
            <a:t>1) </a:t>
          </a:r>
          <a:r>
            <a:rPr lang="ru-RU" sz="1400" dirty="0" err="1">
              <a:latin typeface="Times New Roman" pitchFamily="18" charset="0"/>
              <a:cs typeface="Times New Roman" pitchFamily="18" charset="0"/>
            </a:rPr>
            <a:t>тараптардың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өзара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тәуелділігі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екі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жақ</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бір-біріне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тәуелді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бір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адамның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әрекеті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екінші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тұлғаның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әрекетін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анықтайды</a:t>
          </a:r>
          <a:r>
            <a:rPr lang="ru-RU" sz="1400" dirty="0">
              <a:latin typeface="Times New Roman" pitchFamily="18" charset="0"/>
              <a:cs typeface="Times New Roman" pitchFamily="18" charset="0"/>
            </a:rPr>
            <a:t>, ал </a:t>
          </a:r>
          <a:r>
            <a:rPr lang="ru-RU" sz="1400" dirty="0" err="1">
              <a:latin typeface="Times New Roman" pitchFamily="18" charset="0"/>
              <a:cs typeface="Times New Roman" pitchFamily="18" charset="0"/>
            </a:rPr>
            <a:t>бұл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әрекеттер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бірінші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субъектінің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жауаптарын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тудырады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және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т.б</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осылайша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тараптардың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өзара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әрекеті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болады</a:t>
          </a:r>
          <a:r>
            <a:rPr lang="ru-RU" sz="1400" dirty="0">
              <a:latin typeface="Times New Roman" pitchFamily="18" charset="0"/>
              <a:cs typeface="Times New Roman" pitchFamily="18" charset="0"/>
            </a:rPr>
            <a:t>. , </a:t>
          </a:r>
          <a:r>
            <a:rPr lang="ru-RU" sz="1400" dirty="0" err="1">
              <a:latin typeface="Times New Roman" pitchFamily="18" charset="0"/>
              <a:cs typeface="Times New Roman" pitchFamily="18" charset="0"/>
            </a:rPr>
            <a:t>олардың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бақылауы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алайда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қатал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байланыс</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ережелері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болса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онда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бұл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қақтығыс</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емес</a:t>
          </a:r>
          <a:r>
            <a:rPr lang="ru-RU" sz="1400" dirty="0">
              <a:latin typeface="Times New Roman" pitchFamily="18" charset="0"/>
              <a:cs typeface="Times New Roman" pitchFamily="18" charset="0"/>
            </a:rPr>
            <a:t>;</a:t>
          </a:r>
        </a:p>
      </dgm:t>
    </dgm:pt>
    <dgm:pt modelId="{3321EF14-9967-44DE-8B49-E63F11938399}" type="parTrans" cxnId="{EBCC87A3-61BB-4A36-B486-EE859894CEF7}">
      <dgm:prSet/>
      <dgm:spPr/>
      <dgm:t>
        <a:bodyPr/>
        <a:lstStyle/>
        <a:p>
          <a:endParaRPr lang="ru-RU"/>
        </a:p>
      </dgm:t>
    </dgm:pt>
    <dgm:pt modelId="{BC9C2A27-8DBA-4E23-B92D-06A439D2DD30}" type="sibTrans" cxnId="{EBCC87A3-61BB-4A36-B486-EE859894CEF7}">
      <dgm:prSet/>
      <dgm:spPr/>
      <dgm:t>
        <a:bodyPr/>
        <a:lstStyle/>
        <a:p>
          <a:endParaRPr lang="ru-RU"/>
        </a:p>
      </dgm:t>
    </dgm:pt>
    <dgm:pt modelId="{D128BB65-79BF-477B-97C5-6FFECD45C1F9}">
      <dgm:prSet phldrT="[Текст]" custT="1"/>
      <dgm:spPr/>
      <dgm:t>
        <a:bodyPr/>
        <a:lstStyle/>
        <a:p>
          <a:r>
            <a:rPr lang="ru-RU" sz="1400" dirty="0">
              <a:latin typeface="Times New Roman" pitchFamily="18" charset="0"/>
              <a:cs typeface="Times New Roman" pitchFamily="18" charset="0"/>
            </a:rPr>
            <a:t>2) </a:t>
          </a:r>
          <a:r>
            <a:rPr lang="ru-RU" sz="1400" dirty="0" err="1">
              <a:latin typeface="Times New Roman" pitchFamily="18" charset="0"/>
              <a:cs typeface="Times New Roman" pitchFamily="18" charset="0"/>
            </a:rPr>
            <a:t>жағдайды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жанжал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ретінде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сезіну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яғни</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бір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немесе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екі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тарап</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басқа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адамдардың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іс-әрекетін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қалаған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мақсаттарға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жетуге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жол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бермеу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немесе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қорлау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мақсатында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қасақана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дұшпандық</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деп</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бағалау</a:t>
          </a:r>
          <a:r>
            <a:rPr lang="ru-RU" sz="1400" dirty="0">
              <a:latin typeface="Times New Roman" pitchFamily="18" charset="0"/>
              <a:cs typeface="Times New Roman" pitchFamily="18" charset="0"/>
            </a:rPr>
            <a:t>;</a:t>
          </a:r>
        </a:p>
      </dgm:t>
    </dgm:pt>
    <dgm:pt modelId="{4023B864-80A2-4A28-85CC-F00E8A8E652C}" type="parTrans" cxnId="{DBCE574A-F93B-45BD-A307-5100C1D0BFDF}">
      <dgm:prSet/>
      <dgm:spPr/>
      <dgm:t>
        <a:bodyPr/>
        <a:lstStyle/>
        <a:p>
          <a:endParaRPr lang="ru-RU"/>
        </a:p>
      </dgm:t>
    </dgm:pt>
    <dgm:pt modelId="{4EBBF948-9D8F-40ED-9C62-4B2D1553E776}" type="sibTrans" cxnId="{DBCE574A-F93B-45BD-A307-5100C1D0BFDF}">
      <dgm:prSet/>
      <dgm:spPr/>
      <dgm:t>
        <a:bodyPr/>
        <a:lstStyle/>
        <a:p>
          <a:endParaRPr lang="ru-RU"/>
        </a:p>
      </dgm:t>
    </dgm:pt>
    <dgm:pt modelId="{B4A7E6C2-80E0-4139-827F-D56E3FE74960}" type="pres">
      <dgm:prSet presAssocID="{57A22B02-BCB7-4A30-BA11-1F52A03E6516}" presName="cycle" presStyleCnt="0">
        <dgm:presLayoutVars>
          <dgm:dir/>
          <dgm:resizeHandles val="exact"/>
        </dgm:presLayoutVars>
      </dgm:prSet>
      <dgm:spPr/>
      <dgm:t>
        <a:bodyPr/>
        <a:lstStyle/>
        <a:p>
          <a:endParaRPr lang="ru-RU"/>
        </a:p>
      </dgm:t>
    </dgm:pt>
    <dgm:pt modelId="{D23DB83E-1BF1-4F76-A547-E7DBE4C14EF9}" type="pres">
      <dgm:prSet presAssocID="{BFA49CF3-A2F4-4DDD-BC60-7E4F425D1FBE}" presName="arrow" presStyleLbl="node1" presStyleIdx="0" presStyleCnt="2">
        <dgm:presLayoutVars>
          <dgm:bulletEnabled val="1"/>
        </dgm:presLayoutVars>
      </dgm:prSet>
      <dgm:spPr/>
      <dgm:t>
        <a:bodyPr/>
        <a:lstStyle/>
        <a:p>
          <a:endParaRPr lang="ru-RU"/>
        </a:p>
      </dgm:t>
    </dgm:pt>
    <dgm:pt modelId="{053335E9-0F34-492C-AD40-1DAB851C721A}" type="pres">
      <dgm:prSet presAssocID="{D128BB65-79BF-477B-97C5-6FFECD45C1F9}" presName="arrow" presStyleLbl="node1" presStyleIdx="1" presStyleCnt="2">
        <dgm:presLayoutVars>
          <dgm:bulletEnabled val="1"/>
        </dgm:presLayoutVars>
      </dgm:prSet>
      <dgm:spPr/>
      <dgm:t>
        <a:bodyPr/>
        <a:lstStyle/>
        <a:p>
          <a:endParaRPr lang="ru-RU"/>
        </a:p>
      </dgm:t>
    </dgm:pt>
  </dgm:ptLst>
  <dgm:cxnLst>
    <dgm:cxn modelId="{EFA9DDCE-B51A-4FD0-BB3E-F4A3C0AE85A2}" type="presOf" srcId="{BFA49CF3-A2F4-4DDD-BC60-7E4F425D1FBE}" destId="{D23DB83E-1BF1-4F76-A547-E7DBE4C14EF9}" srcOrd="0" destOrd="0" presId="urn:microsoft.com/office/officeart/2005/8/layout/arrow1#1"/>
    <dgm:cxn modelId="{97BF2EDE-508F-416A-B9F5-9788DA8605C9}" type="presOf" srcId="{57A22B02-BCB7-4A30-BA11-1F52A03E6516}" destId="{B4A7E6C2-80E0-4139-827F-D56E3FE74960}" srcOrd="0" destOrd="0" presId="urn:microsoft.com/office/officeart/2005/8/layout/arrow1#1"/>
    <dgm:cxn modelId="{EBCC87A3-61BB-4A36-B486-EE859894CEF7}" srcId="{57A22B02-BCB7-4A30-BA11-1F52A03E6516}" destId="{BFA49CF3-A2F4-4DDD-BC60-7E4F425D1FBE}" srcOrd="0" destOrd="0" parTransId="{3321EF14-9967-44DE-8B49-E63F11938399}" sibTransId="{BC9C2A27-8DBA-4E23-B92D-06A439D2DD30}"/>
    <dgm:cxn modelId="{DBCE574A-F93B-45BD-A307-5100C1D0BFDF}" srcId="{57A22B02-BCB7-4A30-BA11-1F52A03E6516}" destId="{D128BB65-79BF-477B-97C5-6FFECD45C1F9}" srcOrd="1" destOrd="0" parTransId="{4023B864-80A2-4A28-85CC-F00E8A8E652C}" sibTransId="{4EBBF948-9D8F-40ED-9C62-4B2D1553E776}"/>
    <dgm:cxn modelId="{1B51023C-132A-4158-AED6-6DBF99199763}" type="presOf" srcId="{D128BB65-79BF-477B-97C5-6FFECD45C1F9}" destId="{053335E9-0F34-492C-AD40-1DAB851C721A}" srcOrd="0" destOrd="0" presId="urn:microsoft.com/office/officeart/2005/8/layout/arrow1#1"/>
    <dgm:cxn modelId="{FBF2A648-ED27-49B2-9DC8-F989766E879D}" type="presParOf" srcId="{B4A7E6C2-80E0-4139-827F-D56E3FE74960}" destId="{D23DB83E-1BF1-4F76-A547-E7DBE4C14EF9}" srcOrd="0" destOrd="0" presId="urn:microsoft.com/office/officeart/2005/8/layout/arrow1#1"/>
    <dgm:cxn modelId="{2D88F0B6-F542-4D77-A9DF-9EA51E9A968E}" type="presParOf" srcId="{B4A7E6C2-80E0-4139-827F-D56E3FE74960}" destId="{053335E9-0F34-492C-AD40-1DAB851C721A}" srcOrd="1" destOrd="0" presId="urn:microsoft.com/office/officeart/2005/8/layout/arrow1#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B5A788-8E9A-4D80-BB7D-B1FFCFDB0B76}" type="doc">
      <dgm:prSet loTypeId="urn:microsoft.com/office/officeart/2005/8/layout/hProcess9" loCatId="process" qsTypeId="urn:microsoft.com/office/officeart/2005/8/quickstyle/simple3" qsCatId="simple" csTypeId="urn:microsoft.com/office/officeart/2005/8/colors/accent1_2" csCatId="accent1" phldr="1"/>
      <dgm:spPr/>
      <dgm:t>
        <a:bodyPr/>
        <a:lstStyle/>
        <a:p>
          <a:endParaRPr lang="ru-RU"/>
        </a:p>
      </dgm:t>
    </dgm:pt>
    <dgm:pt modelId="{494DBF46-D4BD-4378-A4A2-AC3975A4E444}">
      <dgm:prSet phldrT="[Текст]"/>
      <dgm:spPr/>
      <dgm:t>
        <a:bodyPr/>
        <a:lstStyle/>
        <a:p>
          <a:pPr algn="ctr"/>
          <a:r>
            <a:rPr lang="ru-RU" b="1" dirty="0" err="1">
              <a:latin typeface="Times New Roman" pitchFamily="18" charset="0"/>
              <a:cs typeface="Times New Roman" pitchFamily="18" charset="0"/>
            </a:rPr>
            <a:t>конфликттік</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жағдай</a:t>
          </a:r>
          <a:r>
            <a:rPr lang="ru-RU" b="1" dirty="0">
              <a:latin typeface="Times New Roman" pitchFamily="18" charset="0"/>
              <a:cs typeface="Times New Roman" pitchFamily="18" charset="0"/>
            </a:rPr>
            <a:t> </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әртүрлі</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әлеуметтік</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субъектілер</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арасындағы</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нақты</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қарама-қайшылыққа</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объективті</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негіз</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жасайтын</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адам</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қажеттіліктері</a:t>
          </a:r>
          <a:r>
            <a:rPr lang="ru-RU" b="0" dirty="0">
              <a:latin typeface="Times New Roman" pitchFamily="18" charset="0"/>
              <a:cs typeface="Times New Roman" pitchFamily="18" charset="0"/>
            </a:rPr>
            <a:t> мен </a:t>
          </a:r>
          <a:r>
            <a:rPr lang="ru-RU" b="0" dirty="0" err="1">
              <a:latin typeface="Times New Roman" pitchFamily="18" charset="0"/>
              <a:cs typeface="Times New Roman" pitchFamily="18" charset="0"/>
            </a:rPr>
            <a:t>мүдделерінің</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жиынтығы</a:t>
          </a:r>
          <a:r>
            <a:rPr lang="ru-RU" b="0" dirty="0">
              <a:latin typeface="Times New Roman" pitchFamily="18" charset="0"/>
              <a:cs typeface="Times New Roman" pitchFamily="18" charset="0"/>
            </a:rPr>
            <a:t>.</a:t>
          </a:r>
        </a:p>
      </dgm:t>
    </dgm:pt>
    <dgm:pt modelId="{561B22F8-67B0-4993-98BD-F028F224AF66}" type="parTrans" cxnId="{D321A805-0ABE-43F0-967D-5215F88DDCD7}">
      <dgm:prSet/>
      <dgm:spPr/>
      <dgm:t>
        <a:bodyPr/>
        <a:lstStyle/>
        <a:p>
          <a:endParaRPr lang="ru-RU"/>
        </a:p>
      </dgm:t>
    </dgm:pt>
    <dgm:pt modelId="{7165EBB4-34F5-4475-BFF4-01A4E0025086}" type="sibTrans" cxnId="{D321A805-0ABE-43F0-967D-5215F88DDCD7}">
      <dgm:prSet/>
      <dgm:spPr/>
      <dgm:t>
        <a:bodyPr/>
        <a:lstStyle/>
        <a:p>
          <a:endParaRPr lang="ru-RU"/>
        </a:p>
      </dgm:t>
    </dgm:pt>
    <dgm:pt modelId="{C8EBF12F-B448-4877-AC3C-E74D68E5943D}">
      <dgm:prSet phldrT="[Текст]"/>
      <dgm:spPr/>
      <dgm:t>
        <a:bodyPr/>
        <a:lstStyle/>
        <a:p>
          <a:r>
            <a:rPr lang="ru-RU" b="1" dirty="0">
              <a:latin typeface="Times New Roman" pitchFamily="18" charset="0"/>
              <a:cs typeface="Times New Roman" pitchFamily="18" charset="0"/>
            </a:rPr>
            <a:t>Дау-</a:t>
          </a:r>
          <a:r>
            <a:rPr lang="ru-RU" b="1" dirty="0" err="1">
              <a:latin typeface="Times New Roman" pitchFamily="18" charset="0"/>
              <a:cs typeface="Times New Roman" pitchFamily="18" charset="0"/>
            </a:rPr>
            <a:t>дамай</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субъектісі</a:t>
          </a:r>
          <a:r>
            <a:rPr lang="ru-RU" b="1" dirty="0">
              <a:latin typeface="Times New Roman" pitchFamily="18" charset="0"/>
              <a:cs typeface="Times New Roman" pitchFamily="18" charset="0"/>
            </a:rPr>
            <a:t> </a:t>
          </a:r>
          <a:r>
            <a:rPr lang="ru-RU" b="0" dirty="0" err="1">
              <a:latin typeface="Times New Roman" pitchFamily="18" charset="0"/>
              <a:cs typeface="Times New Roman" pitchFamily="18" charset="0"/>
            </a:rPr>
            <a:t>негізгі</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қайшылық</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болып</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табылады</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сол</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себепті</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және</a:t>
          </a:r>
          <a:r>
            <a:rPr lang="ru-RU" b="0" dirty="0">
              <a:latin typeface="Times New Roman" pitchFamily="18" charset="0"/>
              <a:cs typeface="Times New Roman" pitchFamily="18" charset="0"/>
            </a:rPr>
            <a:t> оны </a:t>
          </a:r>
          <a:r>
            <a:rPr lang="ru-RU" b="0" dirty="0" err="1">
              <a:latin typeface="Times New Roman" pitchFamily="18" charset="0"/>
              <a:cs typeface="Times New Roman" pitchFamily="18" charset="0"/>
            </a:rPr>
            <a:t>шешу</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үшін</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тараптар</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күреске</a:t>
          </a:r>
          <a:r>
            <a:rPr lang="ru-RU" b="0" dirty="0">
              <a:latin typeface="Times New Roman" pitchFamily="18" charset="0"/>
              <a:cs typeface="Times New Roman" pitchFamily="18" charset="0"/>
            </a:rPr>
            <a:t> </a:t>
          </a:r>
          <a:r>
            <a:rPr lang="ru-RU" b="0" dirty="0" err="1">
              <a:latin typeface="Times New Roman" pitchFamily="18" charset="0"/>
              <a:cs typeface="Times New Roman" pitchFamily="18" charset="0"/>
            </a:rPr>
            <a:t>кіріседі</a:t>
          </a:r>
          <a:r>
            <a:rPr lang="ru-RU" b="0" dirty="0">
              <a:latin typeface="Times New Roman" pitchFamily="18" charset="0"/>
              <a:cs typeface="Times New Roman" pitchFamily="18" charset="0"/>
            </a:rPr>
            <a:t>.</a:t>
          </a:r>
        </a:p>
      </dgm:t>
    </dgm:pt>
    <dgm:pt modelId="{5E2B431D-EB52-45EF-A00A-5E12750832C8}" type="parTrans" cxnId="{F104278B-573C-47C5-9B9D-1F9D96FE8097}">
      <dgm:prSet/>
      <dgm:spPr/>
      <dgm:t>
        <a:bodyPr/>
        <a:lstStyle/>
        <a:p>
          <a:endParaRPr lang="ru-RU"/>
        </a:p>
      </dgm:t>
    </dgm:pt>
    <dgm:pt modelId="{3A87B248-0380-43E2-875D-B97E1FEEAE53}" type="sibTrans" cxnId="{F104278B-573C-47C5-9B9D-1F9D96FE8097}">
      <dgm:prSet/>
      <dgm:spPr/>
      <dgm:t>
        <a:bodyPr/>
        <a:lstStyle/>
        <a:p>
          <a:endParaRPr lang="ru-RU"/>
        </a:p>
      </dgm:t>
    </dgm:pt>
    <dgm:pt modelId="{D3FB47DD-B2EF-4DC1-89B0-B1B1F8111829}">
      <dgm:prSet phldrT="[Текст]"/>
      <dgm:spPr/>
      <dgm:t>
        <a:bodyPr/>
        <a:lstStyle/>
        <a:p>
          <a:r>
            <a:rPr lang="ru-RU" dirty="0" err="1">
              <a:latin typeface="Times New Roman" pitchFamily="18" charset="0"/>
              <a:cs typeface="Times New Roman" pitchFamily="18" charset="0"/>
            </a:rPr>
            <a:t>Қарама-қайшылықтар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шиеленіс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барысында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шешілетіндіктен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тығырықтан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шығудың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іздестіріледі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оң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жаман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сұрақ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туындайды</a:t>
          </a:r>
          <a:r>
            <a:rPr lang="ru-RU" dirty="0">
              <a:latin typeface="Times New Roman" pitchFamily="18" charset="0"/>
              <a:cs typeface="Times New Roman" pitchFamily="18" charset="0"/>
            </a:rPr>
            <a:t>.</a:t>
          </a:r>
        </a:p>
      </dgm:t>
    </dgm:pt>
    <dgm:pt modelId="{24AB1178-E110-4CFC-949D-1A09716DC216}" type="parTrans" cxnId="{646F9A4D-C85A-46CF-B520-CC32303A390E}">
      <dgm:prSet/>
      <dgm:spPr/>
      <dgm:t>
        <a:bodyPr/>
        <a:lstStyle/>
        <a:p>
          <a:endParaRPr lang="ru-RU"/>
        </a:p>
      </dgm:t>
    </dgm:pt>
    <dgm:pt modelId="{6B3B5CCF-2196-467E-BDA4-F445549D45EC}" type="sibTrans" cxnId="{646F9A4D-C85A-46CF-B520-CC32303A390E}">
      <dgm:prSet/>
      <dgm:spPr/>
      <dgm:t>
        <a:bodyPr/>
        <a:lstStyle/>
        <a:p>
          <a:endParaRPr lang="ru-RU"/>
        </a:p>
      </dgm:t>
    </dgm:pt>
    <dgm:pt modelId="{A4A33152-B226-4E44-BE0C-A6AF6693347D}" type="pres">
      <dgm:prSet presAssocID="{EDB5A788-8E9A-4D80-BB7D-B1FFCFDB0B76}" presName="CompostProcess" presStyleCnt="0">
        <dgm:presLayoutVars>
          <dgm:dir/>
          <dgm:resizeHandles val="exact"/>
        </dgm:presLayoutVars>
      </dgm:prSet>
      <dgm:spPr/>
      <dgm:t>
        <a:bodyPr/>
        <a:lstStyle/>
        <a:p>
          <a:endParaRPr lang="ru-RU"/>
        </a:p>
      </dgm:t>
    </dgm:pt>
    <dgm:pt modelId="{675C3F32-5D93-4BAA-89E5-B5A36A94D62A}" type="pres">
      <dgm:prSet presAssocID="{EDB5A788-8E9A-4D80-BB7D-B1FFCFDB0B76}" presName="arrow" presStyleLbl="bgShp" presStyleIdx="0" presStyleCnt="1"/>
      <dgm:spPr/>
    </dgm:pt>
    <dgm:pt modelId="{8CCC2E29-D0CD-42E0-890E-FA5E02C2B7D1}" type="pres">
      <dgm:prSet presAssocID="{EDB5A788-8E9A-4D80-BB7D-B1FFCFDB0B76}" presName="linearProcess" presStyleCnt="0"/>
      <dgm:spPr/>
    </dgm:pt>
    <dgm:pt modelId="{04997442-C116-4A56-927C-B119051D5324}" type="pres">
      <dgm:prSet presAssocID="{494DBF46-D4BD-4378-A4A2-AC3975A4E444}" presName="textNode" presStyleLbl="node1" presStyleIdx="0" presStyleCnt="3">
        <dgm:presLayoutVars>
          <dgm:bulletEnabled val="1"/>
        </dgm:presLayoutVars>
      </dgm:prSet>
      <dgm:spPr/>
      <dgm:t>
        <a:bodyPr/>
        <a:lstStyle/>
        <a:p>
          <a:endParaRPr lang="ru-RU"/>
        </a:p>
      </dgm:t>
    </dgm:pt>
    <dgm:pt modelId="{C75826A8-B537-4723-84F3-FD18D9D97263}" type="pres">
      <dgm:prSet presAssocID="{7165EBB4-34F5-4475-BFF4-01A4E0025086}" presName="sibTrans" presStyleCnt="0"/>
      <dgm:spPr/>
    </dgm:pt>
    <dgm:pt modelId="{272BC340-95F7-4CB6-BAB8-E0E6A1FA7F99}" type="pres">
      <dgm:prSet presAssocID="{C8EBF12F-B448-4877-AC3C-E74D68E5943D}" presName="textNode" presStyleLbl="node1" presStyleIdx="1" presStyleCnt="3">
        <dgm:presLayoutVars>
          <dgm:bulletEnabled val="1"/>
        </dgm:presLayoutVars>
      </dgm:prSet>
      <dgm:spPr/>
      <dgm:t>
        <a:bodyPr/>
        <a:lstStyle/>
        <a:p>
          <a:endParaRPr lang="ru-RU"/>
        </a:p>
      </dgm:t>
    </dgm:pt>
    <dgm:pt modelId="{886F8CE6-AC4A-47D9-9EB9-3567839E4E77}" type="pres">
      <dgm:prSet presAssocID="{3A87B248-0380-43E2-875D-B97E1FEEAE53}" presName="sibTrans" presStyleCnt="0"/>
      <dgm:spPr/>
    </dgm:pt>
    <dgm:pt modelId="{0BACDDC3-DD52-4712-93DA-05C1D1FA46E8}" type="pres">
      <dgm:prSet presAssocID="{D3FB47DD-B2EF-4DC1-89B0-B1B1F8111829}" presName="textNode" presStyleLbl="node1" presStyleIdx="2" presStyleCnt="3">
        <dgm:presLayoutVars>
          <dgm:bulletEnabled val="1"/>
        </dgm:presLayoutVars>
      </dgm:prSet>
      <dgm:spPr/>
      <dgm:t>
        <a:bodyPr/>
        <a:lstStyle/>
        <a:p>
          <a:endParaRPr lang="ru-RU"/>
        </a:p>
      </dgm:t>
    </dgm:pt>
  </dgm:ptLst>
  <dgm:cxnLst>
    <dgm:cxn modelId="{646F9A4D-C85A-46CF-B520-CC32303A390E}" srcId="{EDB5A788-8E9A-4D80-BB7D-B1FFCFDB0B76}" destId="{D3FB47DD-B2EF-4DC1-89B0-B1B1F8111829}" srcOrd="2" destOrd="0" parTransId="{24AB1178-E110-4CFC-949D-1A09716DC216}" sibTransId="{6B3B5CCF-2196-467E-BDA4-F445549D45EC}"/>
    <dgm:cxn modelId="{4CE7EE54-1C31-493B-AA14-8450F202C1B2}" type="presOf" srcId="{494DBF46-D4BD-4378-A4A2-AC3975A4E444}" destId="{04997442-C116-4A56-927C-B119051D5324}" srcOrd="0" destOrd="0" presId="urn:microsoft.com/office/officeart/2005/8/layout/hProcess9"/>
    <dgm:cxn modelId="{34E6B5C9-2A8D-49E8-A23B-8E5CA128A967}" type="presOf" srcId="{D3FB47DD-B2EF-4DC1-89B0-B1B1F8111829}" destId="{0BACDDC3-DD52-4712-93DA-05C1D1FA46E8}" srcOrd="0" destOrd="0" presId="urn:microsoft.com/office/officeart/2005/8/layout/hProcess9"/>
    <dgm:cxn modelId="{78F74D89-7326-46CD-BA81-842A9F0C8315}" type="presOf" srcId="{C8EBF12F-B448-4877-AC3C-E74D68E5943D}" destId="{272BC340-95F7-4CB6-BAB8-E0E6A1FA7F99}" srcOrd="0" destOrd="0" presId="urn:microsoft.com/office/officeart/2005/8/layout/hProcess9"/>
    <dgm:cxn modelId="{BB99EB7E-28A2-4F6C-904B-DC3719EFD39F}" type="presOf" srcId="{EDB5A788-8E9A-4D80-BB7D-B1FFCFDB0B76}" destId="{A4A33152-B226-4E44-BE0C-A6AF6693347D}" srcOrd="0" destOrd="0" presId="urn:microsoft.com/office/officeart/2005/8/layout/hProcess9"/>
    <dgm:cxn modelId="{F104278B-573C-47C5-9B9D-1F9D96FE8097}" srcId="{EDB5A788-8E9A-4D80-BB7D-B1FFCFDB0B76}" destId="{C8EBF12F-B448-4877-AC3C-E74D68E5943D}" srcOrd="1" destOrd="0" parTransId="{5E2B431D-EB52-45EF-A00A-5E12750832C8}" sibTransId="{3A87B248-0380-43E2-875D-B97E1FEEAE53}"/>
    <dgm:cxn modelId="{D321A805-0ABE-43F0-967D-5215F88DDCD7}" srcId="{EDB5A788-8E9A-4D80-BB7D-B1FFCFDB0B76}" destId="{494DBF46-D4BD-4378-A4A2-AC3975A4E444}" srcOrd="0" destOrd="0" parTransId="{561B22F8-67B0-4993-98BD-F028F224AF66}" sibTransId="{7165EBB4-34F5-4475-BFF4-01A4E0025086}"/>
    <dgm:cxn modelId="{F08E9DD6-20BE-4C20-8A6E-78F88FE9027D}" type="presParOf" srcId="{A4A33152-B226-4E44-BE0C-A6AF6693347D}" destId="{675C3F32-5D93-4BAA-89E5-B5A36A94D62A}" srcOrd="0" destOrd="0" presId="urn:microsoft.com/office/officeart/2005/8/layout/hProcess9"/>
    <dgm:cxn modelId="{ADF7D20D-6C85-4276-8928-9A9C7F8350DF}" type="presParOf" srcId="{A4A33152-B226-4E44-BE0C-A6AF6693347D}" destId="{8CCC2E29-D0CD-42E0-890E-FA5E02C2B7D1}" srcOrd="1" destOrd="0" presId="urn:microsoft.com/office/officeart/2005/8/layout/hProcess9"/>
    <dgm:cxn modelId="{E4075AB6-454F-4F37-A559-08FDC2DFA086}" type="presParOf" srcId="{8CCC2E29-D0CD-42E0-890E-FA5E02C2B7D1}" destId="{04997442-C116-4A56-927C-B119051D5324}" srcOrd="0" destOrd="0" presId="urn:microsoft.com/office/officeart/2005/8/layout/hProcess9"/>
    <dgm:cxn modelId="{3558962F-5DDD-41E2-A584-894E608E9728}" type="presParOf" srcId="{8CCC2E29-D0CD-42E0-890E-FA5E02C2B7D1}" destId="{C75826A8-B537-4723-84F3-FD18D9D97263}" srcOrd="1" destOrd="0" presId="urn:microsoft.com/office/officeart/2005/8/layout/hProcess9"/>
    <dgm:cxn modelId="{4F7C2A43-FFAA-43F1-BD30-FCAF71C8E99C}" type="presParOf" srcId="{8CCC2E29-D0CD-42E0-890E-FA5E02C2B7D1}" destId="{272BC340-95F7-4CB6-BAB8-E0E6A1FA7F99}" srcOrd="2" destOrd="0" presId="urn:microsoft.com/office/officeart/2005/8/layout/hProcess9"/>
    <dgm:cxn modelId="{85A78636-C3A0-4ED5-AEEE-D795E00755EF}" type="presParOf" srcId="{8CCC2E29-D0CD-42E0-890E-FA5E02C2B7D1}" destId="{886F8CE6-AC4A-47D9-9EB9-3567839E4E77}" srcOrd="3" destOrd="0" presId="urn:microsoft.com/office/officeart/2005/8/layout/hProcess9"/>
    <dgm:cxn modelId="{44D75DD0-E12C-43A4-88D2-27B781414596}" type="presParOf" srcId="{8CCC2E29-D0CD-42E0-890E-FA5E02C2B7D1}" destId="{0BACDDC3-DD52-4712-93DA-05C1D1FA46E8}" srcOrd="4" destOrd="0" presId="urn:microsoft.com/office/officeart/2005/8/layout/hProcess9"/>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1">
  <dgm:title val=""/>
  <dgm:desc val=""/>
  <dgm:catLst>
    <dgm:cat type="hierarchy" pri="4000"/>
    <dgm:cat type="list" pri="24000"/>
    <dgm:cat type="relationship" pri="104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1#1">
  <dgm:title val=""/>
  <dgm:desc val=""/>
  <dgm:catLst>
    <dgm:cat type="relationship" pri="132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4A35C-9AD4-41BF-98C4-EF2E5C2E694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1214422"/>
            <a:ext cx="7743852" cy="2386029"/>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dirty="0" smtClean="0"/>
              <a:t>3</a:t>
            </a:r>
            <a:r>
              <a:rPr lang="kk-KZ" dirty="0" smtClean="0"/>
              <a:t>-дәріс.  </a:t>
            </a:r>
            <a:r>
              <a:rPr lang="kk-KZ" dirty="0" smtClean="0"/>
              <a:t>Қақтығысты жағдайларды басқару психологиясының теориялық және әдіснамалық негіздері</a:t>
            </a:r>
            <a:endParaRPr lang="ru-RU" dirty="0"/>
          </a:p>
        </p:txBody>
      </p:sp>
      <p:sp>
        <p:nvSpPr>
          <p:cNvPr id="3" name="Подзаголовок 2"/>
          <p:cNvSpPr>
            <a:spLocks noGrp="1"/>
          </p:cNvSpPr>
          <p:nvPr>
            <p:ph type="subTitle" idx="1"/>
          </p:nvPr>
        </p:nvSpPr>
        <p:spPr>
          <a:xfrm>
            <a:off x="3500430" y="4357694"/>
            <a:ext cx="4929222" cy="1281106"/>
          </a:xfrm>
        </p:spPr>
        <p:style>
          <a:lnRef idx="2">
            <a:schemeClr val="accent1"/>
          </a:lnRef>
          <a:fillRef idx="1">
            <a:schemeClr val="lt1"/>
          </a:fillRef>
          <a:effectRef idx="0">
            <a:schemeClr val="accent1"/>
          </a:effectRef>
          <a:fontRef idx="minor">
            <a:schemeClr val="dk1"/>
          </a:fontRef>
        </p:style>
        <p:txBody>
          <a:bodyPr/>
          <a:lstStyle/>
          <a:p>
            <a:r>
              <a:rPr lang="kk-KZ" dirty="0" smtClean="0">
                <a:solidFill>
                  <a:schemeClr val="tx1"/>
                </a:solidFill>
                <a:latin typeface="Times New Roman" pitchFamily="18" charset="0"/>
                <a:cs typeface="Times New Roman" pitchFamily="18" charset="0"/>
              </a:rPr>
              <a:t> Тоқсанбаева Н.Қ.</a:t>
            </a:r>
            <a:endParaRPr lang="kk-KZ"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ru-RU" sz="3200" b="1" i="1" dirty="0" err="1">
                <a:solidFill>
                  <a:schemeClr val="tx1"/>
                </a:solidFill>
                <a:latin typeface="Times New Roman" pitchFamily="18" charset="0"/>
                <a:cs typeface="Times New Roman" pitchFamily="18" charset="0"/>
              </a:rPr>
              <a:t>Қақтығыстың басталуы</a:t>
            </a:r>
            <a:r>
              <a:rPr lang="ru-RU" sz="3200" b="1" i="1" dirty="0">
                <a:solidFill>
                  <a:schemeClr val="tx1"/>
                </a:solidFill>
                <a:latin typeface="Times New Roman" pitchFamily="18" charset="0"/>
                <a:cs typeface="Times New Roman" pitchFamily="18" charset="0"/>
              </a:rPr>
              <a:t>, кем </a:t>
            </a:r>
            <a:r>
              <a:rPr lang="ru-RU" sz="3200" b="1" i="1" dirty="0" err="1">
                <a:solidFill>
                  <a:schemeClr val="tx1"/>
                </a:solidFill>
                <a:latin typeface="Times New Roman" pitchFamily="18" charset="0"/>
                <a:cs typeface="Times New Roman" pitchFamily="18" charset="0"/>
              </a:rPr>
              <a:t>дегенде</a:t>
            </a:r>
            <a:r>
              <a:rPr lang="ru-RU" sz="3200" b="1" i="1" dirty="0">
                <a:solidFill>
                  <a:schemeClr val="tx1"/>
                </a:solidFill>
                <a:latin typeface="Times New Roman" pitchFamily="18" charset="0"/>
                <a:cs typeface="Times New Roman" pitchFamily="18" charset="0"/>
              </a:rPr>
              <a:t>, </a:t>
            </a:r>
            <a:r>
              <a:rPr lang="ru-RU" sz="3200" b="1" i="1" dirty="0" err="1">
                <a:solidFill>
                  <a:schemeClr val="tx1"/>
                </a:solidFill>
                <a:latin typeface="Times New Roman" pitchFamily="18" charset="0"/>
                <a:cs typeface="Times New Roman" pitchFamily="18" charset="0"/>
              </a:rPr>
              <a:t>келесі</a:t>
            </a:r>
            <a:r>
              <a:rPr lang="ru-RU" sz="3200" b="1" i="1" dirty="0">
                <a:solidFill>
                  <a:schemeClr val="tx1"/>
                </a:solidFill>
                <a:latin typeface="Times New Roman" pitchFamily="18" charset="0"/>
                <a:cs typeface="Times New Roman" pitchFamily="18" charset="0"/>
              </a:rPr>
              <a:t> </a:t>
            </a:r>
            <a:r>
              <a:rPr lang="ru-RU" sz="3200" b="1" i="1" dirty="0" err="1">
                <a:solidFill>
                  <a:schemeClr val="tx1"/>
                </a:solidFill>
                <a:latin typeface="Times New Roman" pitchFamily="18" charset="0"/>
                <a:cs typeface="Times New Roman" pitchFamily="18" charset="0"/>
              </a:rPr>
              <a:t>шарттармен</a:t>
            </a:r>
            <a:r>
              <a:rPr lang="ru-RU" sz="3200" b="1" i="1" dirty="0">
                <a:solidFill>
                  <a:schemeClr val="tx1"/>
                </a:solidFill>
                <a:latin typeface="Times New Roman" pitchFamily="18" charset="0"/>
                <a:cs typeface="Times New Roman" pitchFamily="18" charset="0"/>
              </a:rPr>
              <a:t> </a:t>
            </a:r>
            <a:r>
              <a:rPr lang="ru-RU" sz="3200" b="1" i="1" dirty="0" err="1">
                <a:solidFill>
                  <a:schemeClr val="tx1"/>
                </a:solidFill>
                <a:latin typeface="Times New Roman" pitchFamily="18" charset="0"/>
                <a:cs typeface="Times New Roman" pitchFamily="18" charset="0"/>
              </a:rPr>
              <a:t>байланысты</a:t>
            </a:r>
            <a:r>
              <a:rPr lang="ru-RU" sz="3200" b="1" i="1" dirty="0">
                <a:solidFill>
                  <a:schemeClr val="tx1"/>
                </a:solidFill>
                <a:latin typeface="Times New Roman" pitchFamily="18" charset="0"/>
                <a:cs typeface="Times New Roman" pitchFamily="18" charset="0"/>
              </a:rPr>
              <a:t>:</a:t>
            </a:r>
            <a:endParaRPr lang="ru-RU" sz="3200" dirty="0"/>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225545384"/>
              </p:ext>
            </p:extLst>
          </p:nvPr>
        </p:nvGraphicFramePr>
        <p:xfrm>
          <a:off x="457200" y="1500174"/>
          <a:ext cx="8229600" cy="4625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76944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ru-RU" b="1" i="1" dirty="0" err="1">
                <a:latin typeface="Times New Roman" pitchFamily="18" charset="0"/>
                <a:cs typeface="Times New Roman" pitchFamily="18" charset="0"/>
              </a:rPr>
              <a:t>Қақтығыс критерийлері</a:t>
            </a:r>
            <a:r>
              <a:rPr lang="ru-RU" b="1" i="1" dirty="0">
                <a:latin typeface="Times New Roman" pitchFamily="18" charset="0"/>
                <a:cs typeface="Times New Roman" pitchFamily="18" charset="0"/>
              </a:rPr>
              <a:t>:</a:t>
            </a:r>
          </a:p>
        </p:txBody>
      </p:sp>
      <p:graphicFrame>
        <p:nvGraphicFramePr>
          <p:cNvPr id="5" name="Объект 3"/>
          <p:cNvGraphicFramePr>
            <a:graphicFrameLocks noGrp="1"/>
          </p:cNvGraphicFramePr>
          <p:nvPr>
            <p:ph idx="1"/>
            <p:extLst>
              <p:ext uri="{D42A27DB-BD31-4B8C-83A1-F6EECF244321}">
                <p14:modId xmlns="" xmlns:p14="http://schemas.microsoft.com/office/powerpoint/2010/main" val="2276851517"/>
              </p:ext>
            </p:extLst>
          </p:nvPr>
        </p:nvGraphicFramePr>
        <p:xfrm>
          <a:off x="457200" y="1428750"/>
          <a:ext cx="8229600" cy="4697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2586835" y="5214949"/>
            <a:ext cx="4572000" cy="160043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ru-RU" sz="1400" dirty="0">
                <a:latin typeface="Times New Roman" pitchFamily="18" charset="0"/>
                <a:cs typeface="Times New Roman" pitchFamily="18" charset="0"/>
              </a:rPr>
              <a:t>3) </a:t>
            </a:r>
            <a:r>
              <a:rPr lang="ru-RU" sz="1400" dirty="0" err="1">
                <a:latin typeface="Times New Roman" pitchFamily="18" charset="0"/>
                <a:cs typeface="Times New Roman" pitchFamily="18" charset="0"/>
              </a:rPr>
              <a:t>одан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әрі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мінез-құлық</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стратегиясын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таңдау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ымыраға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келу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немесе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ұтымды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қолайлы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шешім</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іздеу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немесе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қақтығысты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күшейту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күресті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күшейту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мысалы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көзқарастардың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күресінен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когнитивтік</a:t>
            </a:r>
            <a:r>
              <a:rPr lang="ru-RU" sz="1400" dirty="0">
                <a:latin typeface="Times New Roman" pitchFamily="18" charset="0"/>
                <a:cs typeface="Times New Roman" pitchFamily="18" charset="0"/>
              </a:rPr>
              <a:t> конфликт) </a:t>
            </a:r>
            <a:r>
              <a:rPr lang="ru-RU" sz="1400" dirty="0" err="1">
                <a:latin typeface="Times New Roman" pitchFamily="18" charset="0"/>
                <a:cs typeface="Times New Roman" pitchFamily="18" charset="0"/>
              </a:rPr>
              <a:t>олар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қозғалады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жеке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тұлғалардың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күресі</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тұлғааралық</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қақтығыс</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одан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кейін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топтардың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күресі</a:t>
            </a:r>
            <a:r>
              <a:rPr lang="ru-RU" sz="1400" dirty="0">
                <a:latin typeface="Times New Roman" pitchFamily="18" charset="0"/>
                <a:cs typeface="Times New Roman" pitchFamily="18" charset="0"/>
              </a:rPr>
              <a:t> мен </a:t>
            </a:r>
            <a:r>
              <a:rPr lang="ru-RU" sz="1400" dirty="0" err="1">
                <a:latin typeface="Times New Roman" pitchFamily="18" charset="0"/>
                <a:cs typeface="Times New Roman" pitchFamily="18" charset="0"/>
              </a:rPr>
              <a:t>зорлық-зомбылық</a:t>
            </a:r>
            <a:r>
              <a:rPr lang="ru-RU" sz="1400" dirty="0">
                <a:latin typeface="Times New Roman" pitchFamily="18" charset="0"/>
                <a:cs typeface="Times New Roman"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 xmlns:p14="http://schemas.microsoft.com/office/powerpoint/2010/main" val="182586550"/>
              </p:ext>
            </p:extLst>
          </p:nvPr>
        </p:nvGraphicFramePr>
        <p:xfrm>
          <a:off x="457200" y="857232"/>
          <a:ext cx="8229600" cy="5268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70A97A2-3B1A-5349-BA94-CBC03503DEEF}"/>
              </a:ext>
            </a:extLst>
          </p:cNvPr>
          <p:cNvSpPr>
            <a:spLocks noGrp="1"/>
          </p:cNvSpPr>
          <p:nvPr>
            <p:ph type="title"/>
          </p:nvPr>
        </p:nvSpPr>
        <p:spPr/>
        <p:txBody>
          <a:bodyPr>
            <a:normAutofit/>
          </a:bodyPr>
          <a:lstStyle/>
          <a:p>
            <a:r>
              <a:rPr lang="ru-RU" sz="4000" b="1" i="1">
                <a:latin typeface="Times New Roman" panose="02020603050405020304" pitchFamily="18" charset="0"/>
                <a:cs typeface="Times New Roman" panose="02020603050405020304" pitchFamily="18" charset="0"/>
              </a:rPr>
              <a:t>Қорытынды</a:t>
            </a:r>
          </a:p>
        </p:txBody>
      </p:sp>
      <p:sp>
        <p:nvSpPr>
          <p:cNvPr id="5" name="Объект 2">
            <a:extLst>
              <a:ext uri="{FF2B5EF4-FFF2-40B4-BE49-F238E27FC236}">
                <a16:creationId xmlns="" xmlns:a16="http://schemas.microsoft.com/office/drawing/2014/main" id="{0E4F998E-AECD-F343-ABC5-A9C88A6506F2}"/>
              </a:ext>
            </a:extLst>
          </p:cNvPr>
          <p:cNvSpPr txBox="1">
            <a:spLocks/>
          </p:cNvSpPr>
          <p:nvPr/>
        </p:nvSpPr>
        <p:spPr>
          <a:xfrm>
            <a:off x="457200" y="1746647"/>
            <a:ext cx="7886700" cy="336470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139700" indent="0">
              <a:buClrTx/>
              <a:buFont typeface="Arial" pitchFamily="34" charset="0"/>
              <a:buNone/>
            </a:pPr>
            <a:r>
              <a:rPr lang="ru-RU" sz="1800">
                <a:latin typeface="Times New Roman" panose="02020603050405020304" pitchFamily="18" charset="0"/>
                <a:cs typeface="Times New Roman" panose="02020603050405020304" pitchFamily="18" charset="0"/>
              </a:rPr>
              <a:t>Әр-бір пайда болған проблема, өзімен бірге шешімін де туғызады. Тек оны оңтайлы табуға тырысу керек. Сол секілді ұйымдарда туындайтын әр-түрі проблемаларды әріптестер оң әсерлерін пайдалана отырып шешкендері дұрыс. Себебі пайда болған проблеманың ұйым үшін теріс әсерлері де көп. Ондай әсерлерге жол берей, әріптестер әр қашан екі жақты оңтайлылықты ойлап, шешкендері дұрыс.</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34312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702</TotalTime>
  <Words>491</Words>
  <Application>Microsoft Office PowerPoint</Application>
  <PresentationFormat>Экран (4:3)</PresentationFormat>
  <Paragraphs>30</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3-дәріс.  Қақтығысты жағдайларды басқару психологиясының теориялық және әдіснамалық негіздері</vt:lpstr>
      <vt:lpstr>Қақтығыстың басталуы, кем дегенде, келесі шарттармен байланысты:</vt:lpstr>
      <vt:lpstr>Қақтығыс критерийлері:</vt:lpstr>
      <vt:lpstr>Слайд 4</vt:lpstr>
      <vt:lpstr>Қорытынды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КОНФЛИКТІНІҢ ТҮРЛЕРІ ЖӘНЕ ҚОНФЛИКТТЕРДІ БАСҚАРУ</dc:title>
  <dc:creator>zero01</dc:creator>
  <cp:lastModifiedBy>Lenovo</cp:lastModifiedBy>
  <cp:revision>14</cp:revision>
  <dcterms:created xsi:type="dcterms:W3CDTF">2021-12-08T09:58:59Z</dcterms:created>
  <dcterms:modified xsi:type="dcterms:W3CDTF">2022-01-18T16:48:58Z</dcterms:modified>
</cp:coreProperties>
</file>